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256" r:id="rId2"/>
    <p:sldId id="821" r:id="rId3"/>
    <p:sldId id="422" r:id="rId4"/>
    <p:sldId id="977" r:id="rId5"/>
    <p:sldId id="980" r:id="rId6"/>
    <p:sldId id="289" r:id="rId7"/>
    <p:sldId id="835"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574" r:id="rId30"/>
    <p:sldId id="569" r:id="rId31"/>
    <p:sldId id="577" r:id="rId32"/>
    <p:sldId id="981" r:id="rId33"/>
    <p:sldId id="579" r:id="rId34"/>
    <p:sldId id="580" r:id="rId35"/>
    <p:sldId id="581" r:id="rId36"/>
    <p:sldId id="582" r:id="rId37"/>
    <p:sldId id="525" r:id="rId38"/>
    <p:sldId id="583" r:id="rId39"/>
    <p:sldId id="561" r:id="rId40"/>
    <p:sldId id="323" r:id="rId41"/>
    <p:sldId id="455" r:id="rId42"/>
    <p:sldId id="689" r:id="rId43"/>
    <p:sldId id="595" r:id="rId44"/>
    <p:sldId id="688" r:id="rId45"/>
    <p:sldId id="398" r:id="rId46"/>
    <p:sldId id="666" r:id="rId47"/>
    <p:sldId id="667" r:id="rId48"/>
    <p:sldId id="307" r:id="rId49"/>
    <p:sldId id="321" r:id="rId50"/>
    <p:sldId id="409" r:id="rId51"/>
    <p:sldId id="410" r:id="rId52"/>
    <p:sldId id="411" r:id="rId53"/>
    <p:sldId id="413" r:id="rId54"/>
    <p:sldId id="412" r:id="rId55"/>
    <p:sldId id="308" r:id="rId56"/>
    <p:sldId id="415" r:id="rId57"/>
    <p:sldId id="419" r:id="rId58"/>
    <p:sldId id="526" r:id="rId59"/>
    <p:sldId id="495" r:id="rId60"/>
    <p:sldId id="418" r:id="rId61"/>
    <p:sldId id="416" r:id="rId62"/>
    <p:sldId id="408" r:id="rId63"/>
    <p:sldId id="417" r:id="rId64"/>
    <p:sldId id="527" r:id="rId65"/>
    <p:sldId id="530" r:id="rId66"/>
    <p:sldId id="528" r:id="rId67"/>
    <p:sldId id="333" r:id="rId68"/>
    <p:sldId id="334" r:id="rId69"/>
    <p:sldId id="335" r:id="rId70"/>
    <p:sldId id="338" r:id="rId71"/>
    <p:sldId id="529" r:id="rId72"/>
    <p:sldId id="349" r:id="rId73"/>
    <p:sldId id="348" r:id="rId74"/>
    <p:sldId id="350" r:id="rId75"/>
    <p:sldId id="351" r:id="rId76"/>
    <p:sldId id="826" r:id="rId77"/>
    <p:sldId id="696" r:id="rId78"/>
    <p:sldId id="697" r:id="rId79"/>
    <p:sldId id="610" r:id="rId80"/>
    <p:sldId id="698" r:id="rId81"/>
    <p:sldId id="634" r:id="rId82"/>
    <p:sldId id="699" r:id="rId83"/>
    <p:sldId id="614" r:id="rId84"/>
    <p:sldId id="703" r:id="rId85"/>
    <p:sldId id="701" r:id="rId86"/>
    <p:sldId id="702" r:id="rId87"/>
    <p:sldId id="646" r:id="rId88"/>
    <p:sldId id="827" r:id="rId89"/>
    <p:sldId id="648" r:id="rId90"/>
    <p:sldId id="828" r:id="rId91"/>
    <p:sldId id="829" r:id="rId92"/>
    <p:sldId id="976" r:id="rId93"/>
    <p:sldId id="982" r:id="rId94"/>
    <p:sldId id="983" r:id="rId95"/>
    <p:sldId id="984" r:id="rId96"/>
    <p:sldId id="985" r:id="rId97"/>
    <p:sldId id="986" r:id="rId98"/>
    <p:sldId id="820" r:id="rId99"/>
    <p:sldId id="988" r:id="rId100"/>
    <p:sldId id="497" r:id="rId101"/>
    <p:sldId id="439" r:id="rId102"/>
    <p:sldId id="830" r:id="rId103"/>
    <p:sldId id="440" r:id="rId104"/>
    <p:sldId id="989" r:id="rId105"/>
    <p:sldId id="832" r:id="rId106"/>
    <p:sldId id="278" r:id="rId107"/>
    <p:sldId id="668" r:id="rId108"/>
    <p:sldId id="372" r:id="rId109"/>
    <p:sldId id="374" r:id="rId110"/>
    <p:sldId id="345" r:id="rId111"/>
    <p:sldId id="768" r:id="rId112"/>
    <p:sldId id="378" r:id="rId113"/>
    <p:sldId id="769" r:id="rId114"/>
    <p:sldId id="771" r:id="rId115"/>
    <p:sldId id="772" r:id="rId116"/>
    <p:sldId id="774" r:id="rId117"/>
    <p:sldId id="775" r:id="rId118"/>
    <p:sldId id="776" r:id="rId119"/>
    <p:sldId id="777" r:id="rId120"/>
    <p:sldId id="778" r:id="rId121"/>
    <p:sldId id="779" r:id="rId122"/>
    <p:sldId id="780" r:id="rId123"/>
    <p:sldId id="781" r:id="rId124"/>
    <p:sldId id="782" r:id="rId125"/>
    <p:sldId id="369" r:id="rId126"/>
    <p:sldId id="783" r:id="rId127"/>
    <p:sldId id="360" r:id="rId128"/>
    <p:sldId id="784" r:id="rId129"/>
    <p:sldId id="770" r:id="rId130"/>
    <p:sldId id="834" r:id="rId131"/>
    <p:sldId id="295" r:id="rId132"/>
    <p:sldId id="371" r:id="rId133"/>
    <p:sldId id="833" r:id="rId134"/>
    <p:sldId id="987" r:id="rId135"/>
    <p:sldId id="364" r:id="rId136"/>
    <p:sldId id="368" r:id="rId137"/>
    <p:sldId id="672" r:id="rId138"/>
    <p:sldId id="290" r:id="rId139"/>
    <p:sldId id="281"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5"/>
    <p:restoredTop sz="94279" autoAdjust="0"/>
  </p:normalViewPr>
  <p:slideViewPr>
    <p:cSldViewPr snapToGrid="0" snapToObjects="1">
      <p:cViewPr varScale="1">
        <p:scale>
          <a:sx n="151" d="100"/>
          <a:sy n="151" d="100"/>
        </p:scale>
        <p:origin x="223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dirty="0"/>
            <a:t>Tasks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dirty="0"/>
            <a:t>Orchestration and Choreography</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4"/>
      <dgm:spPr/>
    </dgm:pt>
    <dgm:pt modelId="{8CE5F85A-5A1A-4274-BAC1-6B92D7139EF9}" type="pres">
      <dgm:prSet presAssocID="{2F7DA765-0AB4-4B7D-B101-FDDF4B6463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4">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1" presStyleCnt="4"/>
      <dgm:spPr/>
    </dgm:pt>
    <dgm:pt modelId="{933F3440-E9B4-4C91-BC23-60F6E2046E6C}" type="pres">
      <dgm:prSet presAssocID="{7F77F4B6-49A0-472E-80D8-0813C5797C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1" presStyleCnt="4">
        <dgm:presLayoutVars>
          <dgm:chMax val="0"/>
          <dgm:chPref val="0"/>
        </dgm:presLayoutVars>
      </dgm:prSet>
      <dgm:spPr/>
    </dgm:pt>
    <dgm:pt modelId="{AFBDE735-99DE-4511-B132-FFB7B842E9A4}" type="pres">
      <dgm:prSet presAssocID="{469FE234-6561-49BB-A3A8-FEEACB3BA54D}"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2" presStyleCnt="4"/>
      <dgm:spPr/>
    </dgm:pt>
    <dgm:pt modelId="{3A1BC3AE-D231-4228-87DF-83E990F8C2B8}" type="pres">
      <dgm:prSet presAssocID="{D4D1DB0E-5AE5-4F6C-8AAE-D3198E9CA8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2" presStyleCnt="4">
        <dgm:presLayoutVars>
          <dgm:chMax val="0"/>
          <dgm:chPref val="0"/>
        </dgm:presLayoutVars>
      </dgm:prSet>
      <dgm:spPr/>
    </dgm:pt>
    <dgm:pt modelId="{51A2A1BB-3474-AA41-A7E2-00E11C206A88}" type="pres">
      <dgm:prSet presAssocID="{0F69E6B7-BCEC-4904-A2E2-47CF92963A7E}"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4"/>
      <dgm:spPr/>
    </dgm:pt>
    <dgm:pt modelId="{E78B71D9-89AC-4F5F-B9C3-95FA3AD5D536}" type="pres">
      <dgm:prSet presAssocID="{0924C685-6A3C-4D28-8A8C-282837A0AC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4">
        <dgm:presLayoutVars>
          <dgm:chMax val="0"/>
          <dgm:chPref val="0"/>
        </dgm:presLayoutVars>
      </dgm:prSet>
      <dgm:spPr/>
    </dgm:pt>
  </dgm:ptLst>
  <dgm:cxnLst>
    <dgm:cxn modelId="{CD35BE00-2201-3545-9C87-E7697B37C616}" type="presOf" srcId="{D4D1DB0E-5AE5-4F6C-8AAE-D3198E9CA8A5}" destId="{9E92BF33-9747-41D4-9D07-EA4BF18E595B}" srcOrd="0" destOrd="0" presId="urn:microsoft.com/office/officeart/2018/2/layout/IconVerticalSolidList"/>
    <dgm:cxn modelId="{A67C592D-90EA-1D40-ABC9-16674546C800}" type="presOf" srcId="{7F77F4B6-49A0-472E-80D8-0813C5797C51}" destId="{15C7DB55-4464-402B-B8EA-BAFC9B2DC59A}"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F4347F63-C603-4E52-922A-AEC571EE4A5C}" srcId="{3B94CDBB-F67A-4059-9AAF-13F2C7AAA628}" destId="{D4D1DB0E-5AE5-4F6C-8AAE-D3198E9CA8A5}" srcOrd="2" destOrd="0" parTransId="{BE85BA69-A151-4964-B46C-56F177C2ECB2}" sibTransId="{0F69E6B7-BCEC-4904-A2E2-47CF92963A7E}"/>
    <dgm:cxn modelId="{AC32BA66-E757-4D60-B9CB-F80EF6C6243E}" srcId="{3B94CDBB-F67A-4059-9AAF-13F2C7AAA628}" destId="{7F77F4B6-49A0-472E-80D8-0813C5797C51}" srcOrd="1" destOrd="0" parTransId="{4C3E7494-9F89-45AE-B9C9-EA1E512EDB3A}" sibTransId="{469FE234-6561-49BB-A3A8-FEEACB3BA54D}"/>
    <dgm:cxn modelId="{F6D85B68-32F8-3C47-B7EF-28FDB578D0BD}"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4D2A46BB-5A8D-B44A-A4FD-3023D47A8EDA}" type="presOf" srcId="{0924C685-6A3C-4D28-8A8C-282837A0AC5E}" destId="{40BAC88D-549D-4E41-814F-FA67384924FF}"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FC12DF72-495C-C044-9429-2E2FC6FB49F7}" type="presParOf" srcId="{F32D47BE-4DED-412D-879B-FB187FFCA8ED}" destId="{DD449C43-9050-4095-ABB2-3DA9BBE1AD36}" srcOrd="0" destOrd="0" presId="urn:microsoft.com/office/officeart/2018/2/layout/IconVerticalSolidList"/>
    <dgm:cxn modelId="{9C99C8BD-E427-404B-B7BA-A3B031064CAC}" type="presParOf" srcId="{DD449C43-9050-4095-ABB2-3DA9BBE1AD36}" destId="{87640102-8C58-4A28-B6F2-5D0432B29FBF}" srcOrd="0" destOrd="0" presId="urn:microsoft.com/office/officeart/2018/2/layout/IconVerticalSolidList"/>
    <dgm:cxn modelId="{23CB8946-E07A-4D49-A68D-08A36BC68DC4}" type="presParOf" srcId="{DD449C43-9050-4095-ABB2-3DA9BBE1AD36}" destId="{8CE5F85A-5A1A-4274-BAC1-6B92D7139EF9}" srcOrd="1" destOrd="0" presId="urn:microsoft.com/office/officeart/2018/2/layout/IconVerticalSolidList"/>
    <dgm:cxn modelId="{80622622-D941-7344-B6BC-C1CA1DCD6F24}" type="presParOf" srcId="{DD449C43-9050-4095-ABB2-3DA9BBE1AD36}" destId="{62C77FC5-A7B3-4065-A9C2-0740320C9632}" srcOrd="2" destOrd="0" presId="urn:microsoft.com/office/officeart/2018/2/layout/IconVerticalSolidList"/>
    <dgm:cxn modelId="{5F4C8337-76D9-2A46-B1FE-8DB8F9EEE5DE}" type="presParOf" srcId="{DD449C43-9050-4095-ABB2-3DA9BBE1AD36}" destId="{55F9AEE9-6461-4CCF-B874-936104697EB0}" srcOrd="3" destOrd="0" presId="urn:microsoft.com/office/officeart/2018/2/layout/IconVerticalSolidList"/>
    <dgm:cxn modelId="{C1F3817E-1443-A849-BDCE-986B4AC16992}" type="presParOf" srcId="{F32D47BE-4DED-412D-879B-FB187FFCA8ED}" destId="{ABCE9C28-A218-4DF1-91B4-BA131DA51EC6}" srcOrd="1" destOrd="0" presId="urn:microsoft.com/office/officeart/2018/2/layout/IconVerticalSolidList"/>
    <dgm:cxn modelId="{27DDB8E0-5AA8-6B4A-A623-01177AC81732}" type="presParOf" srcId="{F32D47BE-4DED-412D-879B-FB187FFCA8ED}" destId="{1BBF9F24-0857-4AE7-B8D4-09003203F044}" srcOrd="2" destOrd="0" presId="urn:microsoft.com/office/officeart/2018/2/layout/IconVerticalSolidList"/>
    <dgm:cxn modelId="{592A6896-5D61-0744-823C-20107E3F52AF}" type="presParOf" srcId="{1BBF9F24-0857-4AE7-B8D4-09003203F044}" destId="{7B25A68D-AC7C-4806-AAA9-AF0A0CC35526}" srcOrd="0" destOrd="0" presId="urn:microsoft.com/office/officeart/2018/2/layout/IconVerticalSolidList"/>
    <dgm:cxn modelId="{88773785-DCFB-0446-8EBF-55EB3A36DA2E}" type="presParOf" srcId="{1BBF9F24-0857-4AE7-B8D4-09003203F044}" destId="{933F3440-E9B4-4C91-BC23-60F6E2046E6C}" srcOrd="1" destOrd="0" presId="urn:microsoft.com/office/officeart/2018/2/layout/IconVerticalSolidList"/>
    <dgm:cxn modelId="{862B82E9-5C0C-0540-8DBD-7D22F7C80920}" type="presParOf" srcId="{1BBF9F24-0857-4AE7-B8D4-09003203F044}" destId="{B06BC28E-A5A0-4108-A085-A154F55C78DF}" srcOrd="2" destOrd="0" presId="urn:microsoft.com/office/officeart/2018/2/layout/IconVerticalSolidList"/>
    <dgm:cxn modelId="{3E5C24AF-C4FF-D143-A4F4-74C9741F4A74}" type="presParOf" srcId="{1BBF9F24-0857-4AE7-B8D4-09003203F044}" destId="{15C7DB55-4464-402B-B8EA-BAFC9B2DC59A}" srcOrd="3" destOrd="0" presId="urn:microsoft.com/office/officeart/2018/2/layout/IconVerticalSolidList"/>
    <dgm:cxn modelId="{43A74CA4-1968-A246-89A5-EAD1679039C1}" type="presParOf" srcId="{F32D47BE-4DED-412D-879B-FB187FFCA8ED}" destId="{AFBDE735-99DE-4511-B132-FFB7B842E9A4}" srcOrd="3" destOrd="0" presId="urn:microsoft.com/office/officeart/2018/2/layout/IconVerticalSolidList"/>
    <dgm:cxn modelId="{B9D4800B-0EE7-4343-9EBF-62C6171695B0}" type="presParOf" srcId="{F32D47BE-4DED-412D-879B-FB187FFCA8ED}" destId="{1BBB30BD-C174-4D80-BC9C-8EEFF0853675}" srcOrd="4" destOrd="0" presId="urn:microsoft.com/office/officeart/2018/2/layout/IconVerticalSolidList"/>
    <dgm:cxn modelId="{2539FE2B-5F39-C740-A6E8-49FCEB3F3309}" type="presParOf" srcId="{1BBB30BD-C174-4D80-BC9C-8EEFF0853675}" destId="{4DB5E4E4-F5EC-4949-920B-E2702414E15E}" srcOrd="0" destOrd="0" presId="urn:microsoft.com/office/officeart/2018/2/layout/IconVerticalSolidList"/>
    <dgm:cxn modelId="{8907C1F3-3AD3-DC40-8164-1E8CB5EB3178}" type="presParOf" srcId="{1BBB30BD-C174-4D80-BC9C-8EEFF0853675}" destId="{3A1BC3AE-D231-4228-87DF-83E990F8C2B8}" srcOrd="1" destOrd="0" presId="urn:microsoft.com/office/officeart/2018/2/layout/IconVerticalSolidList"/>
    <dgm:cxn modelId="{241F32E9-FC1D-C54A-AF65-C8FD22139B61}" type="presParOf" srcId="{1BBB30BD-C174-4D80-BC9C-8EEFF0853675}" destId="{DD69BC12-7647-44A7-950D-7D6F4702C149}" srcOrd="2" destOrd="0" presId="urn:microsoft.com/office/officeart/2018/2/layout/IconVerticalSolidList"/>
    <dgm:cxn modelId="{A9F57C5A-26D4-BD41-AA3E-A2B17E45D026}" type="presParOf" srcId="{1BBB30BD-C174-4D80-BC9C-8EEFF0853675}" destId="{9E92BF33-9747-41D4-9D07-EA4BF18E595B}" srcOrd="3" destOrd="0" presId="urn:microsoft.com/office/officeart/2018/2/layout/IconVerticalSolidList"/>
    <dgm:cxn modelId="{71E33441-FBEF-7645-B618-EC13458EDD31}" type="presParOf" srcId="{F32D47BE-4DED-412D-879B-FB187FFCA8ED}" destId="{51A2A1BB-3474-AA41-A7E2-00E11C206A88}" srcOrd="5" destOrd="0" presId="urn:microsoft.com/office/officeart/2018/2/layout/IconVerticalSolidList"/>
    <dgm:cxn modelId="{5DABC4CD-FE86-3749-B80E-0636A7B9B80E}" type="presParOf" srcId="{F32D47BE-4DED-412D-879B-FB187FFCA8ED}" destId="{4B5F36A0-C580-4F57-AA50-1E23C32FC00C}" srcOrd="6" destOrd="0" presId="urn:microsoft.com/office/officeart/2018/2/layout/IconVerticalSolidList"/>
    <dgm:cxn modelId="{8DC2ABE3-D257-B044-A793-2F2B1B7FC2B0}" type="presParOf" srcId="{4B5F36A0-C580-4F57-AA50-1E23C32FC00C}" destId="{808BA6E0-F064-4C92-83FB-BF7FEECD838B}" srcOrd="0" destOrd="0" presId="urn:microsoft.com/office/officeart/2018/2/layout/IconVerticalSolidList"/>
    <dgm:cxn modelId="{D23129B0-9DAB-9A4F-AAAC-062107053B5B}" type="presParOf" srcId="{4B5F36A0-C580-4F57-AA50-1E23C32FC00C}" destId="{E78B71D9-89AC-4F5F-B9C3-95FA3AD5D536}" srcOrd="1" destOrd="0" presId="urn:microsoft.com/office/officeart/2018/2/layout/IconVerticalSolidList"/>
    <dgm:cxn modelId="{9CDFFDE9-3F9B-EC4B-B5D8-F833FFFA38F7}" type="presParOf" srcId="{4B5F36A0-C580-4F57-AA50-1E23C32FC00C}" destId="{EB65CF0B-ECF9-4AF0-9A68-977CB5190E5D}" srcOrd="2" destOrd="0" presId="urn:microsoft.com/office/officeart/2018/2/layout/IconVerticalSolidList"/>
    <dgm:cxn modelId="{0F79170F-3258-614C-8E87-4579216751B0}" type="presParOf" srcId="{4B5F36A0-C580-4F57-AA50-1E23C32FC00C}" destId="{40BAC88D-549D-4E41-814F-FA67384924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A1432D-2B0C-4EF4-A515-5645706E41E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F79E385-BB80-4377-9017-658F3ADD5E10}">
      <dgm:prSet/>
      <dgm:spPr/>
      <dgm:t>
        <a:bodyPr/>
        <a:lstStyle/>
        <a:p>
          <a:pPr>
            <a:lnSpc>
              <a:spcPct val="100000"/>
            </a:lnSpc>
          </a:pPr>
          <a:r>
            <a:rPr lang="en-US"/>
            <a:t>You will need to be able to write code with an editor/IDE of your choice. </a:t>
          </a:r>
        </a:p>
      </dgm:t>
    </dgm:pt>
    <dgm:pt modelId="{1ECBB326-D702-4212-A054-320B4EA15D8D}" type="parTrans" cxnId="{D8C2EAAB-88F5-4596-897C-5D9338BCB1A3}">
      <dgm:prSet/>
      <dgm:spPr/>
      <dgm:t>
        <a:bodyPr/>
        <a:lstStyle/>
        <a:p>
          <a:endParaRPr lang="en-US"/>
        </a:p>
      </dgm:t>
    </dgm:pt>
    <dgm:pt modelId="{7B46C818-343F-4737-B2F6-927298E9894C}" type="sibTrans" cxnId="{D8C2EAAB-88F5-4596-897C-5D9338BCB1A3}">
      <dgm:prSet/>
      <dgm:spPr/>
      <dgm:t>
        <a:bodyPr/>
        <a:lstStyle/>
        <a:p>
          <a:endParaRPr lang="en-US"/>
        </a:p>
      </dgm:t>
    </dgm:pt>
    <dgm:pt modelId="{368F404C-3604-47FB-A657-D127CF92A294}">
      <dgm:prSet/>
      <dgm:spPr/>
      <dgm:t>
        <a:bodyPr/>
        <a:lstStyle/>
        <a:p>
          <a:pPr>
            <a:lnSpc>
              <a:spcPct val="100000"/>
            </a:lnSpc>
          </a:pPr>
          <a:r>
            <a:rPr lang="en-US"/>
            <a:t>You can choose from: C#; Java; Python; Go; JavaScript</a:t>
          </a:r>
        </a:p>
      </dgm:t>
    </dgm:pt>
    <dgm:pt modelId="{29DCDD9D-62BE-42D0-BA7D-5F7BC87CFA35}" type="parTrans" cxnId="{66AD70DB-26F8-4BCB-B8C8-8B49B2F0627A}">
      <dgm:prSet/>
      <dgm:spPr/>
      <dgm:t>
        <a:bodyPr/>
        <a:lstStyle/>
        <a:p>
          <a:endParaRPr lang="en-US"/>
        </a:p>
      </dgm:t>
    </dgm:pt>
    <dgm:pt modelId="{D41999EE-58D5-4A9C-9743-BCF4D4DA5E90}" type="sibTrans" cxnId="{66AD70DB-26F8-4BCB-B8C8-8B49B2F0627A}">
      <dgm:prSet/>
      <dgm:spPr/>
      <dgm:t>
        <a:bodyPr/>
        <a:lstStyle/>
        <a:p>
          <a:endParaRPr lang="en-US"/>
        </a:p>
      </dgm:t>
    </dgm:pt>
    <dgm:pt modelId="{7CC24768-991E-4E52-B24A-783A5ACE5C52}" type="pres">
      <dgm:prSet presAssocID="{D0A1432D-2B0C-4EF4-A515-5645706E41E4}" presName="root" presStyleCnt="0">
        <dgm:presLayoutVars>
          <dgm:dir/>
          <dgm:resizeHandles val="exact"/>
        </dgm:presLayoutVars>
      </dgm:prSet>
      <dgm:spPr/>
    </dgm:pt>
    <dgm:pt modelId="{0D2AD4B3-C551-4D54-94F7-DF93368549C0}" type="pres">
      <dgm:prSet presAssocID="{9F79E385-BB80-4377-9017-658F3ADD5E10}" presName="compNode" presStyleCnt="0"/>
      <dgm:spPr/>
    </dgm:pt>
    <dgm:pt modelId="{D4B7E7EF-7B56-4E71-BCB5-6426D51A6C90}" type="pres">
      <dgm:prSet presAssocID="{9F79E385-BB80-4377-9017-658F3ADD5E10}" presName="bgRect" presStyleLbl="bgShp" presStyleIdx="0" presStyleCnt="2"/>
      <dgm:spPr/>
    </dgm:pt>
    <dgm:pt modelId="{13BC9827-6856-4C6C-A0F7-C72DFBED8199}" type="pres">
      <dgm:prSet presAssocID="{9F79E385-BB80-4377-9017-658F3ADD5E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0DEBBB6A-A57A-4DB9-A196-AA67F7934462}" type="pres">
      <dgm:prSet presAssocID="{9F79E385-BB80-4377-9017-658F3ADD5E10}" presName="spaceRect" presStyleCnt="0"/>
      <dgm:spPr/>
    </dgm:pt>
    <dgm:pt modelId="{A7B132F0-5FC6-43CD-B5FF-4007CD2B1D93}" type="pres">
      <dgm:prSet presAssocID="{9F79E385-BB80-4377-9017-658F3ADD5E10}" presName="parTx" presStyleLbl="revTx" presStyleIdx="0" presStyleCnt="2">
        <dgm:presLayoutVars>
          <dgm:chMax val="0"/>
          <dgm:chPref val="0"/>
        </dgm:presLayoutVars>
      </dgm:prSet>
      <dgm:spPr/>
    </dgm:pt>
    <dgm:pt modelId="{FD2CBAE0-204F-4B81-9104-876C29611DDC}" type="pres">
      <dgm:prSet presAssocID="{7B46C818-343F-4737-B2F6-927298E9894C}" presName="sibTrans" presStyleCnt="0"/>
      <dgm:spPr/>
    </dgm:pt>
    <dgm:pt modelId="{2BFD4098-BF71-46D2-9FB0-8B17D1CB4A2F}" type="pres">
      <dgm:prSet presAssocID="{368F404C-3604-47FB-A657-D127CF92A294}" presName="compNode" presStyleCnt="0"/>
      <dgm:spPr/>
    </dgm:pt>
    <dgm:pt modelId="{674EB1A7-9289-4267-86C3-4170B932D53A}" type="pres">
      <dgm:prSet presAssocID="{368F404C-3604-47FB-A657-D127CF92A294}" presName="bgRect" presStyleLbl="bgShp" presStyleIdx="1" presStyleCnt="2"/>
      <dgm:spPr/>
    </dgm:pt>
    <dgm:pt modelId="{9C83C85C-AC4C-4AC6-B44F-A3398311588E}" type="pres">
      <dgm:prSet presAssocID="{368F404C-3604-47FB-A657-D127CF92A2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BD974378-E5F7-4FA0-B235-B8C89B675327}" type="pres">
      <dgm:prSet presAssocID="{368F404C-3604-47FB-A657-D127CF92A294}" presName="spaceRect" presStyleCnt="0"/>
      <dgm:spPr/>
    </dgm:pt>
    <dgm:pt modelId="{2B1246F8-F11E-4760-8EDD-09F5BADE9940}" type="pres">
      <dgm:prSet presAssocID="{368F404C-3604-47FB-A657-D127CF92A294}" presName="parTx" presStyleLbl="revTx" presStyleIdx="1" presStyleCnt="2">
        <dgm:presLayoutVars>
          <dgm:chMax val="0"/>
          <dgm:chPref val="0"/>
        </dgm:presLayoutVars>
      </dgm:prSet>
      <dgm:spPr/>
    </dgm:pt>
  </dgm:ptLst>
  <dgm:cxnLst>
    <dgm:cxn modelId="{FC4A481A-B992-4E2F-98C6-B9C02F108CDF}" type="presOf" srcId="{368F404C-3604-47FB-A657-D127CF92A294}" destId="{2B1246F8-F11E-4760-8EDD-09F5BADE9940}" srcOrd="0" destOrd="0" presId="urn:microsoft.com/office/officeart/2018/2/layout/IconVerticalSolidList"/>
    <dgm:cxn modelId="{D8C2EAAB-88F5-4596-897C-5D9338BCB1A3}" srcId="{D0A1432D-2B0C-4EF4-A515-5645706E41E4}" destId="{9F79E385-BB80-4377-9017-658F3ADD5E10}" srcOrd="0" destOrd="0" parTransId="{1ECBB326-D702-4212-A054-320B4EA15D8D}" sibTransId="{7B46C818-343F-4737-B2F6-927298E9894C}"/>
    <dgm:cxn modelId="{DE0C6FCF-2548-45C3-9B7D-9F7BABA45D23}" type="presOf" srcId="{9F79E385-BB80-4377-9017-658F3ADD5E10}" destId="{A7B132F0-5FC6-43CD-B5FF-4007CD2B1D93}" srcOrd="0" destOrd="0" presId="urn:microsoft.com/office/officeart/2018/2/layout/IconVerticalSolidList"/>
    <dgm:cxn modelId="{66AD70DB-26F8-4BCB-B8C8-8B49B2F0627A}" srcId="{D0A1432D-2B0C-4EF4-A515-5645706E41E4}" destId="{368F404C-3604-47FB-A657-D127CF92A294}" srcOrd="1" destOrd="0" parTransId="{29DCDD9D-62BE-42D0-BA7D-5F7BC87CFA35}" sibTransId="{D41999EE-58D5-4A9C-9743-BCF4D4DA5E90}"/>
    <dgm:cxn modelId="{2AC0B4E1-D109-4543-A145-1F4A19F091F2}" type="presOf" srcId="{D0A1432D-2B0C-4EF4-A515-5645706E41E4}" destId="{7CC24768-991E-4E52-B24A-783A5ACE5C52}" srcOrd="0" destOrd="0" presId="urn:microsoft.com/office/officeart/2018/2/layout/IconVerticalSolidList"/>
    <dgm:cxn modelId="{2921D07A-9ADD-4BBC-AF78-FA43A5950609}" type="presParOf" srcId="{7CC24768-991E-4E52-B24A-783A5ACE5C52}" destId="{0D2AD4B3-C551-4D54-94F7-DF93368549C0}" srcOrd="0" destOrd="0" presId="urn:microsoft.com/office/officeart/2018/2/layout/IconVerticalSolidList"/>
    <dgm:cxn modelId="{C37A5BCA-5677-486B-8085-30169018DC19}" type="presParOf" srcId="{0D2AD4B3-C551-4D54-94F7-DF93368549C0}" destId="{D4B7E7EF-7B56-4E71-BCB5-6426D51A6C90}" srcOrd="0" destOrd="0" presId="urn:microsoft.com/office/officeart/2018/2/layout/IconVerticalSolidList"/>
    <dgm:cxn modelId="{FD9415EC-F1B0-4EDD-9FAB-E39501BD1FAE}" type="presParOf" srcId="{0D2AD4B3-C551-4D54-94F7-DF93368549C0}" destId="{13BC9827-6856-4C6C-A0F7-C72DFBED8199}" srcOrd="1" destOrd="0" presId="urn:microsoft.com/office/officeart/2018/2/layout/IconVerticalSolidList"/>
    <dgm:cxn modelId="{6802F3CA-129B-429A-B972-FC3AE062869A}" type="presParOf" srcId="{0D2AD4B3-C551-4D54-94F7-DF93368549C0}" destId="{0DEBBB6A-A57A-4DB9-A196-AA67F7934462}" srcOrd="2" destOrd="0" presId="urn:microsoft.com/office/officeart/2018/2/layout/IconVerticalSolidList"/>
    <dgm:cxn modelId="{0B043B0D-287A-48D2-9314-AF9E42BB3258}" type="presParOf" srcId="{0D2AD4B3-C551-4D54-94F7-DF93368549C0}" destId="{A7B132F0-5FC6-43CD-B5FF-4007CD2B1D93}" srcOrd="3" destOrd="0" presId="urn:microsoft.com/office/officeart/2018/2/layout/IconVerticalSolidList"/>
    <dgm:cxn modelId="{07B12BFE-8953-4327-939C-37276A4D7836}" type="presParOf" srcId="{7CC24768-991E-4E52-B24A-783A5ACE5C52}" destId="{FD2CBAE0-204F-4B81-9104-876C29611DDC}" srcOrd="1" destOrd="0" presId="urn:microsoft.com/office/officeart/2018/2/layout/IconVerticalSolidList"/>
    <dgm:cxn modelId="{8B57BB09-3D1D-41BB-9959-05AB90E72598}" type="presParOf" srcId="{7CC24768-991E-4E52-B24A-783A5ACE5C52}" destId="{2BFD4098-BF71-46D2-9FB0-8B17D1CB4A2F}" srcOrd="2" destOrd="0" presId="urn:microsoft.com/office/officeart/2018/2/layout/IconVerticalSolidList"/>
    <dgm:cxn modelId="{302B962A-0C30-49F9-9A32-D79E5788045F}" type="presParOf" srcId="{2BFD4098-BF71-46D2-9FB0-8B17D1CB4A2F}" destId="{674EB1A7-9289-4267-86C3-4170B932D53A}" srcOrd="0" destOrd="0" presId="urn:microsoft.com/office/officeart/2018/2/layout/IconVerticalSolidList"/>
    <dgm:cxn modelId="{9EFC2B76-7C25-45EF-A112-D7EFFE3666F3}" type="presParOf" srcId="{2BFD4098-BF71-46D2-9FB0-8B17D1CB4A2F}" destId="{9C83C85C-AC4C-4AC6-B44F-A3398311588E}" srcOrd="1" destOrd="0" presId="urn:microsoft.com/office/officeart/2018/2/layout/IconVerticalSolidList"/>
    <dgm:cxn modelId="{FCBEBE1B-6DC1-4B68-B03D-B62C04284636}" type="presParOf" srcId="{2BFD4098-BF71-46D2-9FB0-8B17D1CB4A2F}" destId="{BD974378-E5F7-4FA0-B235-B8C89B675327}" srcOrd="2" destOrd="0" presId="urn:microsoft.com/office/officeart/2018/2/layout/IconVerticalSolidList"/>
    <dgm:cxn modelId="{04AFE4C2-7757-440A-A629-37D54748D306}" type="presParOf" srcId="{2BFD4098-BF71-46D2-9FB0-8B17D1CB4A2F}" destId="{2B1246F8-F11E-4760-8EDD-09F5BADE99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1709"/>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62108" y="196666"/>
          <a:ext cx="476560" cy="476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000777" y="1709"/>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Flow</a:t>
          </a:r>
        </a:p>
      </dsp:txBody>
      <dsp:txXfrm>
        <a:off x="1000777" y="1709"/>
        <a:ext cx="4034386" cy="866474"/>
      </dsp:txXfrm>
    </dsp:sp>
    <dsp:sp modelId="{7B25A68D-AC7C-4806-AAA9-AF0A0CC35526}">
      <dsp:nvSpPr>
        <dsp:cNvPr id="0" name=""/>
        <dsp:cNvSpPr/>
      </dsp:nvSpPr>
      <dsp:spPr>
        <a:xfrm>
          <a:off x="0" y="1084802"/>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62108" y="1279759"/>
          <a:ext cx="476560" cy="476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000777" y="1084802"/>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Process Automation</a:t>
          </a:r>
        </a:p>
      </dsp:txBody>
      <dsp:txXfrm>
        <a:off x="1000777" y="1084802"/>
        <a:ext cx="4034386" cy="866474"/>
      </dsp:txXfrm>
    </dsp:sp>
    <dsp:sp modelId="{4DB5E4E4-F5EC-4949-920B-E2702414E15E}">
      <dsp:nvSpPr>
        <dsp:cNvPr id="0" name=""/>
        <dsp:cNvSpPr/>
      </dsp:nvSpPr>
      <dsp:spPr>
        <a:xfrm>
          <a:off x="0" y="2167895"/>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62108" y="2362851"/>
          <a:ext cx="476560" cy="476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1000777" y="2167895"/>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Orchestration and Choreography</a:t>
          </a:r>
        </a:p>
      </dsp:txBody>
      <dsp:txXfrm>
        <a:off x="1000777" y="2167895"/>
        <a:ext cx="4034386" cy="866474"/>
      </dsp:txXfrm>
    </dsp:sp>
    <dsp:sp modelId="{808BA6E0-F064-4C92-83FB-BF7FEECD838B}">
      <dsp:nvSpPr>
        <dsp:cNvPr id="0" name=""/>
        <dsp:cNvSpPr/>
      </dsp:nvSpPr>
      <dsp:spPr>
        <a:xfrm>
          <a:off x="0" y="3250988"/>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62108" y="3445944"/>
          <a:ext cx="476560" cy="476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000777" y="3250988"/>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Tasks</a:t>
          </a:r>
        </a:p>
      </dsp:txBody>
      <dsp:txXfrm>
        <a:off x="1000777" y="3250988"/>
        <a:ext cx="4034386" cy="866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7E7EF-7B56-4E71-BCB5-6426D51A6C90}">
      <dsp:nvSpPr>
        <dsp:cNvPr id="0" name=""/>
        <dsp:cNvSpPr/>
      </dsp:nvSpPr>
      <dsp:spPr>
        <a:xfrm>
          <a:off x="0" y="309901"/>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C9827-6856-4C6C-A0F7-C72DFBED8199}">
      <dsp:nvSpPr>
        <dsp:cNvPr id="0" name=""/>
        <dsp:cNvSpPr/>
      </dsp:nvSpPr>
      <dsp:spPr>
        <a:xfrm>
          <a:off x="173068" y="438630"/>
          <a:ext cx="314669" cy="314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132F0-5FC6-43CD-B5FF-4007CD2B1D93}">
      <dsp:nvSpPr>
        <dsp:cNvPr id="0" name=""/>
        <dsp:cNvSpPr/>
      </dsp:nvSpPr>
      <dsp:spPr>
        <a:xfrm>
          <a:off x="660805" y="309901"/>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will need to be able to write code with an editor/IDE of your choice. </a:t>
          </a:r>
        </a:p>
      </dsp:txBody>
      <dsp:txXfrm>
        <a:off x="660805" y="309901"/>
        <a:ext cx="7437271" cy="572126"/>
      </dsp:txXfrm>
    </dsp:sp>
    <dsp:sp modelId="{674EB1A7-9289-4267-86C3-4170B932D53A}">
      <dsp:nvSpPr>
        <dsp:cNvPr id="0" name=""/>
        <dsp:cNvSpPr/>
      </dsp:nvSpPr>
      <dsp:spPr>
        <a:xfrm>
          <a:off x="0" y="1025059"/>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3C85C-AC4C-4AC6-B44F-A3398311588E}">
      <dsp:nvSpPr>
        <dsp:cNvPr id="0" name=""/>
        <dsp:cNvSpPr/>
      </dsp:nvSpPr>
      <dsp:spPr>
        <a:xfrm>
          <a:off x="173068" y="1153787"/>
          <a:ext cx="314669" cy="314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246F8-F11E-4760-8EDD-09F5BADE9940}">
      <dsp:nvSpPr>
        <dsp:cNvPr id="0" name=""/>
        <dsp:cNvSpPr/>
      </dsp:nvSpPr>
      <dsp:spPr>
        <a:xfrm>
          <a:off x="660805" y="1025059"/>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can choose from: C#; Java; Python; Go; JavaScript</a:t>
          </a:r>
        </a:p>
      </dsp:txBody>
      <dsp:txXfrm>
        <a:off x="660805" y="1025059"/>
        <a:ext cx="7437271" cy="572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7/23/25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245713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31</a:t>
            </a:fld>
            <a:endParaRPr lang="en-US"/>
          </a:p>
        </p:txBody>
      </p:sp>
    </p:spTree>
    <p:extLst>
      <p:ext uri="{BB962C8B-B14F-4D97-AF65-F5344CB8AC3E}">
        <p14:creationId xmlns:p14="http://schemas.microsoft.com/office/powerpoint/2010/main" val="76925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37</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40</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45</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57</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109</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23/07/2025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23/07/2025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23/07/2025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23/07/2025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23/07/2025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23/07/2025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23/07/2025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7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5.svg"/><Relationship Id="rId9"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8.svg"/></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5.svg"/><Relationship Id="rId9" Type="http://schemas.openxmlformats.org/officeDocument/2006/relationships/image" Target="../media/image61.png"/></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svg"/><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49" y="1093788"/>
            <a:ext cx="7879841" cy="2967208"/>
          </a:xfrm>
        </p:spPr>
        <p:txBody>
          <a:bodyPr>
            <a:normAutofit/>
          </a:bodyPr>
          <a:lstStyle/>
          <a:p>
            <a:pPr algn="l"/>
            <a:br>
              <a:rPr lang="en-US" sz="5700" dirty="0">
                <a:latin typeface="Chalkboard" panose="03050602040202020205" pitchFamily="66" charset="77"/>
              </a:rPr>
            </a:br>
            <a:br>
              <a:rPr lang="en-US" sz="5700" dirty="0">
                <a:latin typeface="Chalkboard" panose="03050602040202020205" pitchFamily="66" charset="77"/>
              </a:rPr>
            </a:br>
            <a:r>
              <a:rPr lang="en-US" sz="5700" dirty="0">
                <a:latin typeface="Chalkboard" panose="03050602040202020205" pitchFamily="66" charset="77"/>
              </a:rPr>
              <a:t>Practical Messaging</a:t>
            </a:r>
          </a:p>
        </p:txBody>
      </p:sp>
      <p:sp>
        <p:nvSpPr>
          <p:cNvPr id="3" name="Subtitle 2"/>
          <p:cNvSpPr>
            <a:spLocks noGrp="1"/>
          </p:cNvSpPr>
          <p:nvPr>
            <p:ph type="subTitle" idx="1"/>
          </p:nvPr>
        </p:nvSpPr>
        <p:spPr>
          <a:xfrm>
            <a:off x="506081" y="4635671"/>
            <a:ext cx="2960084" cy="1038225"/>
          </a:xfrm>
        </p:spPr>
        <p:txBody>
          <a:bodyPr>
            <a:normAutofit fontScale="92500"/>
          </a:bodyPr>
          <a:lstStyle/>
          <a:p>
            <a:pPr algn="r">
              <a:lnSpc>
                <a:spcPct val="90000"/>
              </a:lnSpc>
            </a:pPr>
            <a:r>
              <a:rPr lang="en-US" sz="2000" dirty="0">
                <a:latin typeface="Chalkboard" panose="03050602040202020205" pitchFamily="66" charset="77"/>
              </a:rPr>
              <a:t>A 101 guide to messaging</a:t>
            </a:r>
          </a:p>
          <a:p>
            <a:pPr algn="r">
              <a:lnSpc>
                <a:spcPct val="90000"/>
              </a:lnSpc>
            </a:pPr>
            <a:r>
              <a:rPr lang="en-US" sz="2000" dirty="0">
                <a:latin typeface="Chalkboard" panose="03050602040202020205" pitchFamily="66" charset="77"/>
              </a:rPr>
              <a:t>Ian Cooper</a:t>
            </a:r>
          </a:p>
          <a:p>
            <a:pPr algn="r">
              <a:lnSpc>
                <a:spcPct val="90000"/>
              </a:lnSpc>
            </a:pPr>
            <a:r>
              <a:rPr lang="en-US" sz="2000" dirty="0">
                <a:latin typeface="Chalkboard" panose="03050602040202020205" pitchFamily="66" charset="77"/>
              </a:rPr>
              <a:t>X/</a:t>
            </a:r>
            <a:r>
              <a:rPr lang="en-US" sz="2000" dirty="0" err="1">
                <a:latin typeface="Chalkboard" panose="03050602040202020205" pitchFamily="66" charset="77"/>
              </a:rPr>
              <a:t>Hachyderm</a:t>
            </a:r>
            <a:r>
              <a:rPr lang="en-US" sz="2000" dirty="0">
                <a:latin typeface="Chalkboard" panose="03050602040202020205" pitchFamily="66" charset="77"/>
              </a:rPr>
              <a:t>: </a:t>
            </a:r>
            <a:r>
              <a:rPr lang="en-US" sz="2000" dirty="0" err="1">
                <a:latin typeface="Chalkboard" panose="03050602040202020205" pitchFamily="66" charset="77"/>
              </a:rPr>
              <a:t>ICooper</a:t>
            </a:r>
            <a:endParaRPr lang="en-US" sz="2000" dirty="0">
              <a:latin typeface="Chalkboard" panose="03050602040202020205" pitchFamily="66" charset="77"/>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Distributed Systems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a:solidFill>
                  <a:schemeClr val="tx1"/>
                </a:solidFill>
                <a:latin typeface="+mn-lt"/>
                <a:ea typeface="+mn-ea"/>
                <a:cs typeface="+mn-cs"/>
              </a:rPr>
              <a:t>What is driving messaging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10</a:t>
            </a:fld>
            <a:endParaRPr lang="en-US">
              <a:solidFill>
                <a:schemeClr val="tx1">
                  <a:lumMod val="50000"/>
                  <a:lumOff val="50000"/>
                </a:schemeClr>
              </a:solidFill>
            </a:endParaRPr>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pPr>
              <a:spcAft>
                <a:spcPts val="600"/>
              </a:spcAft>
            </a:pPr>
            <a:r>
              <a:rPr lang="en-GB" dirty="0"/>
              <a:t>   </a:t>
            </a:r>
            <a:endParaRPr lang="en-US"/>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101</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103</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875CA3-01D2-C49B-4F02-FDE087188E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EA8C27-387A-F0A5-0DF7-7AA752101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C4CE39-1123-469D-60CA-3BA83A8E56F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Documentation</a:t>
            </a:r>
          </a:p>
        </p:txBody>
      </p:sp>
      <p:sp>
        <p:nvSpPr>
          <p:cNvPr id="11" name="sketch line">
            <a:extLst>
              <a:ext uri="{FF2B5EF4-FFF2-40B4-BE49-F238E27FC236}">
                <a16:creationId xmlns:a16="http://schemas.microsoft.com/office/drawing/2014/main" id="{E5CF3288-24DD-D2E9-A0C7-843137729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0224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842335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108</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Why Distribute?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16443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656831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112</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589474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36237385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830276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39155096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15933967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119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125</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129</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433988" y="1122363"/>
            <a:ext cx="8276021" cy="3174690"/>
          </a:xfrm>
        </p:spPr>
        <p:txBody>
          <a:bodyPr>
            <a:normAutofit/>
          </a:bodyPr>
          <a:lstStyle/>
          <a:p>
            <a:pPr algn="l"/>
            <a:r>
              <a:rPr lang="en-US" sz="7000">
                <a:latin typeface="Chalkboard" panose="03050602040202020205" pitchFamily="66" charset="77"/>
              </a:rPr>
              <a:t>Example: Task Queues</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130</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132</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133</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48AF6C-2A82-A2F9-93FC-41C2BCCF6B5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DB6AE8-522A-9324-161D-F53480550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0E19D2-2C3D-5088-92D8-E5119042AEC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Observability</a:t>
            </a:r>
          </a:p>
        </p:txBody>
      </p:sp>
      <p:sp>
        <p:nvSpPr>
          <p:cNvPr id="4" name="Text Placeholder 3">
            <a:extLst>
              <a:ext uri="{FF2B5EF4-FFF2-40B4-BE49-F238E27FC236}">
                <a16:creationId xmlns:a16="http://schemas.microsoft.com/office/drawing/2014/main" id="{ED763EE0-423C-A7A7-3BE4-892380216F4E}"/>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0DC40D45-BBD8-4492-31F2-BC95C5317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7246265-E969-4BC8-1285-6CAE907E5C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134</a:t>
            </a:fld>
            <a:endParaRPr lang="en-US"/>
          </a:p>
        </p:txBody>
      </p:sp>
    </p:spTree>
    <p:extLst>
      <p:ext uri="{BB962C8B-B14F-4D97-AF65-F5344CB8AC3E}">
        <p14:creationId xmlns:p14="http://schemas.microsoft.com/office/powerpoint/2010/main" val="42517629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135</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137</a:t>
            </a:fld>
            <a:endParaRPr lang="en-US"/>
          </a:p>
        </p:txBody>
      </p:sp>
    </p:spTree>
    <p:extLst>
      <p:ext uri="{BB962C8B-B14F-4D97-AF65-F5344CB8AC3E}">
        <p14:creationId xmlns:p14="http://schemas.microsoft.com/office/powerpoint/2010/main" val="40553175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758847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491317"/>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1843617"/>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151394"/>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1689728"/>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1997505"/>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4855203"/>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260313"/>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140940"/>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081867"/>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253066" y="2087033"/>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140037"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930612" y="1824816"/>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573194"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89209" y="1824816"/>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508270" y="440319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356513" y="2988733"/>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508270" y="523723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356513" y="3076017"/>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90189" y="471401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927619" y="3850466"/>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356514" y="3131580"/>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874452" y="3830762"/>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927619" y="3663364"/>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768099" y="3089704"/>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Example: Microservices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4088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pPr>
            <a:r>
              <a:rPr lang="en-US" sz="1600" kern="1200">
                <a:solidFill>
                  <a:schemeClr val="tx1"/>
                </a:solidFill>
                <a:latin typeface="+mn-lt"/>
                <a:ea typeface="+mn-ea"/>
                <a:cs typeface="+mn-cs"/>
              </a:rPr>
              <a:t>www.linkedin.com/in/ian-cooper-2b059b</a:t>
            </a:r>
          </a:p>
        </p:txBody>
      </p:sp>
      <p:sp>
        <p:nvSpPr>
          <p:cNvPr id="19" name="Rectangle 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9"/>
        <p:cNvGrpSpPr/>
        <p:nvPr/>
      </p:nvGrpSpPr>
      <p:grpSpPr>
        <a:xfrm>
          <a:off x="0" y="0"/>
          <a:ext cx="0" cy="0"/>
          <a:chOff x="0" y="0"/>
          <a:chExt cx="0" cy="0"/>
        </a:xfrm>
      </p:grpSpPr>
      <p:sp useBgFill="1">
        <p:nvSpPr>
          <p:cNvPr id="396" name="Rectangle 39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8" name="Rectangle 39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0" name="Rectangle 39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Google Shape;390;p78"/>
          <p:cNvSpPr txBox="1">
            <a:spLocks noGrp="1"/>
          </p:cNvSpPr>
          <p:nvPr>
            <p:ph type="title"/>
          </p:nvPr>
        </p:nvSpPr>
        <p:spPr>
          <a:xfrm>
            <a:off x="836676" y="548640"/>
            <a:ext cx="7626096" cy="1179576"/>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It’s all about velocity!!!</a:t>
            </a:r>
          </a:p>
        </p:txBody>
      </p:sp>
      <p:sp>
        <p:nvSpPr>
          <p:cNvPr id="402" name="Rectangle 40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1" name="Google Shape;391;p78"/>
          <p:cNvSpPr txBox="1">
            <a:spLocks noGrp="1"/>
          </p:cNvSpPr>
          <p:nvPr>
            <p:ph type="body" idx="1"/>
          </p:nvPr>
        </p:nvSpPr>
        <p:spPr>
          <a:xfrm>
            <a:off x="836676" y="2481943"/>
            <a:ext cx="7626096" cy="3695020"/>
          </a:xfrm>
          <a:prstGeom prst="rect">
            <a:avLst/>
          </a:prstGeom>
        </p:spPr>
        <p:txBody>
          <a:bodyPr spcFirstLastPara="1" vert="horz" lIns="91440" tIns="45720" rIns="91440" bIns="45720" rtlCol="0" anchorCtr="0">
            <a:normAutofit/>
          </a:bodyPr>
          <a:lstStyle/>
          <a:p>
            <a:pPr marL="0" defTabSz="914400">
              <a:lnSpc>
                <a:spcPct val="90000"/>
              </a:lnSpc>
              <a:spcAft>
                <a:spcPts val="600"/>
              </a:spcAft>
              <a:buFont typeface="Arial" panose="020B0604020202020204" pitchFamily="34" charset="0"/>
              <a:buChar char="•"/>
            </a:pPr>
            <a:r>
              <a:rPr lang="en-US" sz="1900"/>
              <a:t>“Speed wins in the marketplace”</a:t>
            </a:r>
          </a:p>
          <a:p>
            <a:pPr marL="914400" defTabSz="914400">
              <a:lnSpc>
                <a:spcPct val="90000"/>
              </a:lnSpc>
              <a:spcAft>
                <a:spcPts val="600"/>
              </a:spcAft>
              <a:buFont typeface="Arial" panose="020B0604020202020204" pitchFamily="34" charset="0"/>
              <a:buChar char="•"/>
            </a:pPr>
            <a:r>
              <a:rPr lang="en-US" sz="1900"/>
              <a:t>Adrian Cockcroft, former lead architect at Netflix</a:t>
            </a:r>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5"/>
        <p:cNvGrpSpPr/>
        <p:nvPr/>
      </p:nvGrpSpPr>
      <p:grpSpPr>
        <a:xfrm>
          <a:off x="0" y="0"/>
          <a:ext cx="0" cy="0"/>
          <a:chOff x="0" y="0"/>
          <a:chExt cx="0" cy="0"/>
        </a:xfrm>
      </p:grpSpPr>
      <p:sp useBgFill="1">
        <p:nvSpPr>
          <p:cNvPr id="402" name="Rectangle 40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4" name="Rectangle 40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Google Shape;396;p79"/>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Monoliths Do Not Scale To Many Teams!</a:t>
            </a:r>
          </a:p>
        </p:txBody>
      </p:sp>
      <p:sp>
        <p:nvSpPr>
          <p:cNvPr id="406" name="Rectangle 40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8" name="Rectangle 40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97" name="Google Shape;397;p79"/>
          <p:cNvPicPr preferRelativeResize="0"/>
          <p:nvPr/>
        </p:nvPicPr>
        <p:blipFill>
          <a:blip r:embed="rId3"/>
          <a:stretch>
            <a:fillRect/>
          </a:stretch>
        </p:blipFill>
        <p:spPr>
          <a:xfrm>
            <a:off x="605147" y="2091095"/>
            <a:ext cx="7936304" cy="4206240"/>
          </a:xfrm>
          <a:prstGeom prst="rect">
            <a:avLst/>
          </a:prstGeom>
          <a:noFill/>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sp useBgFill="1">
        <p:nvSpPr>
          <p:cNvPr id="407" name="Rectangle 40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9" name="Rectangle 40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Google Shape;402;p80"/>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let us scale an </a:t>
            </a:r>
            <a:r>
              <a:rPr lang="en-US" sz="3500" kern="1200" dirty="0" err="1">
                <a:solidFill>
                  <a:schemeClr val="tx1"/>
                </a:solidFill>
                <a:latin typeface="Chalkboard" panose="03050602040202020205" pitchFamily="66" charset="77"/>
              </a:rPr>
              <a:t>organisation</a:t>
            </a:r>
            <a:endParaRPr lang="en-US" sz="3500" kern="1200" dirty="0">
              <a:solidFill>
                <a:schemeClr val="tx1"/>
              </a:solidFill>
              <a:latin typeface="Chalkboard" panose="03050602040202020205" pitchFamily="66" charset="77"/>
            </a:endParaRPr>
          </a:p>
        </p:txBody>
      </p:sp>
      <p:sp>
        <p:nvSpPr>
          <p:cNvPr id="411" name="Rectangle 41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3" name="Rectangle 41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411793" y="2467191"/>
            <a:ext cx="8323012" cy="3454048"/>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3"/>
        <p:cNvGrpSpPr/>
        <p:nvPr/>
      </p:nvGrpSpPr>
      <p:grpSpPr>
        <a:xfrm>
          <a:off x="0" y="0"/>
          <a:ext cx="0" cy="0"/>
          <a:chOff x="0" y="0"/>
          <a:chExt cx="0" cy="0"/>
        </a:xfrm>
      </p:grpSpPr>
      <p:sp useBgFill="1">
        <p:nvSpPr>
          <p:cNvPr id="630" name="Rectangle 62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2" name="Rectangle 6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4" name="Google Shape;624;p117"/>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Product Mode </a:t>
            </a:r>
          </a:p>
        </p:txBody>
      </p:sp>
      <p:sp>
        <p:nvSpPr>
          <p:cNvPr id="634" name="Rectangle 6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6" name="Rectangle 6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25" name="Google Shape;625;p117"/>
          <p:cNvPicPr preferRelativeResize="0"/>
          <p:nvPr/>
        </p:nvPicPr>
        <p:blipFill>
          <a:blip r:embed="rId3"/>
          <a:stretch>
            <a:fillRect/>
          </a:stretch>
        </p:blipFill>
        <p:spPr>
          <a:xfrm>
            <a:off x="1386753" y="2091095"/>
            <a:ext cx="6373092" cy="4206240"/>
          </a:xfrm>
          <a:prstGeom prst="rect">
            <a:avLst/>
          </a:prstGeom>
          <a:noFill/>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7"/>
        <p:cNvGrpSpPr/>
        <p:nvPr/>
      </p:nvGrpSpPr>
      <p:grpSpPr>
        <a:xfrm>
          <a:off x="0" y="0"/>
          <a:ext cx="0" cy="0"/>
          <a:chOff x="0" y="0"/>
          <a:chExt cx="0" cy="0"/>
        </a:xfrm>
      </p:grpSpPr>
      <p:sp useBgFill="1">
        <p:nvSpPr>
          <p:cNvPr id="415" name="Rectangle 4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7" name="Rectangle 4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Google Shape;408;p81"/>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Enable Agility</a:t>
            </a:r>
          </a:p>
        </p:txBody>
      </p:sp>
      <p:sp>
        <p:nvSpPr>
          <p:cNvPr id="409" name="Google Shape;409;p81"/>
          <p:cNvSpPr txBox="1">
            <a:spLocks noGrp="1"/>
          </p:cNvSpPr>
          <p:nvPr>
            <p:ph type="body" idx="1"/>
          </p:nvPr>
        </p:nvSpPr>
        <p:spPr>
          <a:xfrm>
            <a:off x="5943597" y="498698"/>
            <a:ext cx="2170036" cy="1185353"/>
          </a:xfrm>
          <a:prstGeom prst="rect">
            <a:avLst/>
          </a:prstGeom>
        </p:spPr>
        <p:txBody>
          <a:bodyPr spcFirstLastPara="1" vert="horz" lIns="91440" tIns="45720" rIns="91440" bIns="45720" rtlCol="0" anchor="ctr" anchorCtr="0">
            <a:normAutofit/>
          </a:bodyPr>
          <a:lstStyle/>
          <a:p>
            <a:pPr marL="0" indent="0" defTabSz="914400">
              <a:lnSpc>
                <a:spcPct val="90000"/>
              </a:lnSpc>
              <a:spcBef>
                <a:spcPts val="1000"/>
              </a:spcBef>
            </a:pPr>
            <a:r>
              <a:rPr lang="en-US" sz="1600" u="sng" kern="1200">
                <a:solidFill>
                  <a:schemeClr val="tx1"/>
                </a:solidFill>
                <a:latin typeface="+mn-lt"/>
                <a:ea typeface="+mn-ea"/>
                <a:cs typeface="+mn-cs"/>
                <a:sym typeface="Arial"/>
                <a:hlinkClick r:id="rId3"/>
              </a:rPr>
              <a:t>https://microservices.io/patterns/decomposition/decompose-by-business-capability.html</a:t>
            </a:r>
            <a:endParaRPr lang="en-US" sz="1600" kern="1200">
              <a:solidFill>
                <a:schemeClr val="tx1"/>
              </a:solidFill>
              <a:latin typeface="+mn-lt"/>
              <a:ea typeface="+mn-ea"/>
              <a:cs typeface="+mn-cs"/>
            </a:endParaRPr>
          </a:p>
        </p:txBody>
      </p:sp>
      <p:sp>
        <p:nvSpPr>
          <p:cNvPr id="419" name="Rectangle 4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1" name="Rectangle 4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10" name="Google Shape;410;p81"/>
          <p:cNvPicPr preferRelativeResize="0"/>
          <p:nvPr/>
        </p:nvPicPr>
        <p:blipFill>
          <a:blip r:embed="rId4"/>
          <a:stretch>
            <a:fillRect/>
          </a:stretch>
        </p:blipFill>
        <p:spPr>
          <a:xfrm>
            <a:off x="962792" y="2091095"/>
            <a:ext cx="7221014" cy="4206240"/>
          </a:xfrm>
          <a:prstGeom prst="rect">
            <a:avLst/>
          </a:prstGeom>
          <a:noFill/>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The Price of Distribution</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25</a:t>
            </a:fld>
            <a:endParaRPr lang="en-US">
              <a:solidFill>
                <a:schemeClr val="tx1">
                  <a:lumMod val="50000"/>
                  <a:lumOff val="50000"/>
                </a:schemeClr>
              </a:solidFill>
            </a:endParaRPr>
          </a:p>
        </p:txBody>
      </p:sp>
    </p:spTree>
    <p:extLst>
      <p:ext uri="{BB962C8B-B14F-4D97-AF65-F5344CB8AC3E}">
        <p14:creationId xmlns:p14="http://schemas.microsoft.com/office/powerpoint/2010/main" val="23522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Coupling</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What architectural risks do we face from interoperability?</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27</a:t>
            </a:fld>
            <a:endParaRPr lang="en-US">
              <a:solidFill>
                <a:schemeClr val="tx1">
                  <a:lumMod val="50000"/>
                  <a:lumOff val="50000"/>
                </a:schemeClr>
              </a:solidFill>
            </a:endParaRPr>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Tree>
    <p:extLst>
      <p:ext uri="{BB962C8B-B14F-4D97-AF65-F5344CB8AC3E}">
        <p14:creationId xmlns:p14="http://schemas.microsoft.com/office/powerpoint/2010/main" val="2249917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11877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5B5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2" name="Slide Number Placeholder 1"/>
          <p:cNvSpPr>
            <a:spLocks noGrp="1"/>
          </p:cNvSpPr>
          <p:nvPr>
            <p:ph type="sldNum" sz="quarter" idx="12"/>
          </p:nvPr>
        </p:nvSpPr>
        <p:spPr>
          <a:xfrm>
            <a:off x="6457950" y="6356351"/>
            <a:ext cx="2057400" cy="365125"/>
          </a:xfrm>
        </p:spPr>
        <p:txBody>
          <a:bodyPr>
            <a:normAutofit/>
          </a:bodyPr>
          <a:lstStyle/>
          <a:p>
            <a:pPr>
              <a:spcAft>
                <a:spcPts val="600"/>
              </a:spcAft>
            </a:pPr>
            <a:fld id="{AA792DF1-A555-43FA-AD2F-E7EC51E120F1}" type="slidenum">
              <a:rPr lang="en-GB" sz="1050"/>
              <a:pPr>
                <a:spcAft>
                  <a:spcPts val="600"/>
                </a:spcAft>
              </a:pPr>
              <a:t>3</a:t>
            </a:fld>
            <a:endParaRPr lang="en-GB" sz="1050"/>
          </a:p>
        </p:txBody>
      </p:sp>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8858" y="2053303"/>
            <a:ext cx="5421465" cy="2751394"/>
          </a:xfrm>
          <a:prstGeom prst="rect">
            <a:avLst/>
          </a:prstGeom>
        </p:spPr>
      </p:pic>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31283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186589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2A2E83-C404-9891-7CD2-16171771B69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FE6220-E7BF-B40A-E144-509C86C90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477415-4AE0-E15C-DB2E-97CC665F094A}"/>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Integration styles</a:t>
            </a:r>
          </a:p>
        </p:txBody>
      </p:sp>
      <p:sp>
        <p:nvSpPr>
          <p:cNvPr id="5" name="Text Placeholder 4">
            <a:extLst>
              <a:ext uri="{FF2B5EF4-FFF2-40B4-BE49-F238E27FC236}">
                <a16:creationId xmlns:a16="http://schemas.microsoft.com/office/drawing/2014/main" id="{5E05CD43-7144-D3DF-E165-01458E5111CD}"/>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How do we communicate between microservices?</a:t>
            </a:r>
          </a:p>
        </p:txBody>
      </p:sp>
      <p:sp>
        <p:nvSpPr>
          <p:cNvPr id="12" name="Rectangle 11">
            <a:extLst>
              <a:ext uri="{FF2B5EF4-FFF2-40B4-BE49-F238E27FC236}">
                <a16:creationId xmlns:a16="http://schemas.microsoft.com/office/drawing/2014/main" id="{CACBBB11-8D92-1326-3A26-2664B0F5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379039D-DBD0-8863-17F6-5B5870A06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C4DDCDE-BD8C-5592-C239-C189FC57FF3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32</a:t>
            </a:fld>
            <a:endParaRPr lang="en-US">
              <a:solidFill>
                <a:schemeClr val="tx1">
                  <a:lumMod val="50000"/>
                  <a:lumOff val="50000"/>
                </a:schemeClr>
              </a:solidFill>
            </a:endParaRPr>
          </a:p>
        </p:txBody>
      </p:sp>
    </p:spTree>
    <p:extLst>
      <p:ext uri="{BB962C8B-B14F-4D97-AF65-F5344CB8AC3E}">
        <p14:creationId xmlns:p14="http://schemas.microsoft.com/office/powerpoint/2010/main" val="862625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patterns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Integrating using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37</a:t>
            </a:fld>
            <a:endParaRPr lang="en-US">
              <a:solidFill>
                <a:schemeClr val="tx1">
                  <a:lumMod val="50000"/>
                  <a:lumOff val="50000"/>
                </a:schemeClr>
              </a:solidFill>
            </a:endParaRPr>
          </a:p>
        </p:txBody>
      </p:sp>
    </p:spTree>
    <p:extLst>
      <p:ext uri="{BB962C8B-B14F-4D97-AF65-F5344CB8AC3E}">
        <p14:creationId xmlns:p14="http://schemas.microsoft.com/office/powerpoint/2010/main" val="2213727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A Message</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What is a message?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39</a:t>
            </a:fld>
            <a:endParaRPr lang="en-US">
              <a:solidFill>
                <a:schemeClr val="tx1">
                  <a:lumMod val="50000"/>
                  <a:lumOff val="50000"/>
                </a:schemeClr>
              </a:solidFill>
            </a:endParaRPr>
          </a:p>
        </p:txBody>
      </p:sp>
    </p:spTree>
    <p:extLst>
      <p:ext uri="{BB962C8B-B14F-4D97-AF65-F5344CB8AC3E}">
        <p14:creationId xmlns:p14="http://schemas.microsoft.com/office/powerpoint/2010/main" val="212895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369" y="238539"/>
            <a:ext cx="8263890" cy="1434415"/>
          </a:xfrm>
        </p:spPr>
        <p:txBody>
          <a:bodyPr anchor="b">
            <a:normAutofit/>
          </a:bodyPr>
          <a:lstStyle/>
          <a:p>
            <a:r>
              <a:rPr lang="en-US" sz="4700">
                <a:latin typeface="Chalkboard" panose="03050602040202020205" pitchFamily="66" charset="77"/>
              </a:rPr>
              <a:t>Day One Messaging</a:t>
            </a: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25B056CB-9F71-73D8-B130-10346D0656A2}"/>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787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40</a:t>
            </a:fld>
            <a:endParaRPr lang="en-US"/>
          </a:p>
        </p:txBody>
      </p:sp>
      <p:sp>
        <p:nvSpPr>
          <p:cNvPr id="6" name="Rectangle 5"/>
          <p:cNvSpPr/>
          <p:nvPr/>
        </p:nvSpPr>
        <p:spPr>
          <a:xfrm>
            <a:off x="457200" y="2161333"/>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457200" y="4330268"/>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457200" y="2847909"/>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457200" y="3554463"/>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41</a:t>
            </a:fld>
            <a:endParaRPr lang="en-US">
              <a:solidFill>
                <a:schemeClr val="tx1">
                  <a:lumMod val="50000"/>
                  <a:lumOff val="50000"/>
                </a:schemeClr>
              </a:solidFill>
            </a:endParaRPr>
          </a:p>
        </p:txBody>
      </p:sp>
    </p:spTree>
    <p:extLst>
      <p:ext uri="{BB962C8B-B14F-4D97-AF65-F5344CB8AC3E}">
        <p14:creationId xmlns:p14="http://schemas.microsoft.com/office/powerpoint/2010/main" val="3646120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42</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44</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45</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Exercises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Self-paced material</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46</a:t>
            </a:fld>
            <a:endParaRPr lang="en-US">
              <a:solidFill>
                <a:schemeClr val="tx1">
                  <a:lumMod val="50000"/>
                  <a:lumOff val="50000"/>
                </a:schemeClr>
              </a:solidFill>
            </a:endParaRPr>
          </a:p>
        </p:txBody>
      </p:sp>
    </p:spTree>
    <p:extLst>
      <p:ext uri="{BB962C8B-B14F-4D97-AF65-F5344CB8AC3E}">
        <p14:creationId xmlns:p14="http://schemas.microsoft.com/office/powerpoint/2010/main" val="56210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47</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channels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48</a:t>
            </a:fld>
            <a:endParaRPr lang="en-US">
              <a:solidFill>
                <a:schemeClr val="tx1">
                  <a:lumMod val="50000"/>
                  <a:lumOff val="50000"/>
                </a:schemeClr>
              </a:solidFill>
            </a:endParaRPr>
          </a:p>
        </p:txBody>
      </p:sp>
    </p:spTree>
    <p:extLst>
      <p:ext uri="{BB962C8B-B14F-4D97-AF65-F5344CB8AC3E}">
        <p14:creationId xmlns:p14="http://schemas.microsoft.com/office/powerpoint/2010/main" val="1259835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49</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EB5B1-7320-FD80-E813-E3BC59763DD3}"/>
              </a:ext>
            </a:extLst>
          </p:cNvPr>
          <p:cNvSpPr>
            <a:spLocks noGrp="1"/>
          </p:cNvSpPr>
          <p:nvPr>
            <p:ph type="title"/>
          </p:nvPr>
        </p:nvSpPr>
        <p:spPr>
          <a:xfrm>
            <a:off x="429369" y="238539"/>
            <a:ext cx="8263890" cy="1434415"/>
          </a:xfrm>
        </p:spPr>
        <p:txBody>
          <a:bodyPr anchor="b">
            <a:normAutofit/>
          </a:bodyPr>
          <a:lstStyle/>
          <a:p>
            <a:r>
              <a:rPr lang="en-US" sz="4700" dirty="0">
                <a:latin typeface="Chalkboard" panose="03050602040202020205" pitchFamily="66" charset="77"/>
              </a:rPr>
              <a:t>Day Two Conversations</a:t>
            </a:r>
          </a:p>
        </p:txBody>
      </p:sp>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a:t>
            </a:fld>
            <a:endParaRPr lang="en-US"/>
          </a:p>
        </p:txBody>
      </p:sp>
      <p:graphicFrame>
        <p:nvGraphicFramePr>
          <p:cNvPr id="6" name="Content Placeholder 2">
            <a:extLst>
              <a:ext uri="{FF2B5EF4-FFF2-40B4-BE49-F238E27FC236}">
                <a16:creationId xmlns:a16="http://schemas.microsoft.com/office/drawing/2014/main" id="{26DE8887-20FF-C503-6181-5ACC48C5BD6A}"/>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50</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51</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54</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endpoints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55</a:t>
            </a:fld>
            <a:endParaRPr lang="en-US">
              <a:solidFill>
                <a:schemeClr val="tx1">
                  <a:lumMod val="50000"/>
                  <a:lumOff val="50000"/>
                </a:schemeClr>
              </a:solidFill>
            </a:endParaRPr>
          </a:p>
        </p:txBody>
      </p:sp>
    </p:spTree>
    <p:extLst>
      <p:ext uri="{BB962C8B-B14F-4D97-AF65-F5344CB8AC3E}">
        <p14:creationId xmlns:p14="http://schemas.microsoft.com/office/powerpoint/2010/main" val="1690615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The Message </a:t>
            </a:r>
            <a:r>
              <a:rPr lang="en-US" sz="7000" kern="1200" dirty="0" err="1">
                <a:solidFill>
                  <a:schemeClr val="tx1"/>
                </a:solidFill>
                <a:latin typeface="Chalkboard" panose="03050602040202020205" pitchFamily="66" charset="77"/>
              </a:rPr>
              <a:t>PuMP</a:t>
            </a:r>
            <a:endParaRPr lang="en-US" sz="7000" kern="1200" dirty="0">
              <a:solidFill>
                <a:schemeClr val="tx1"/>
              </a:solidFill>
              <a:latin typeface="Chalkboard" panose="03050602040202020205" pitchFamily="66" charset="77"/>
            </a:endParaRP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58</a:t>
            </a:fld>
            <a:endParaRPr lang="en-US">
              <a:solidFill>
                <a:schemeClr val="tx1">
                  <a:lumMod val="50000"/>
                  <a:lumOff val="50000"/>
                </a:schemeClr>
              </a:solidFill>
            </a:endParaRPr>
          </a:p>
        </p:txBody>
      </p:sp>
    </p:spTree>
    <p:extLst>
      <p:ext uri="{BB962C8B-B14F-4D97-AF65-F5344CB8AC3E}">
        <p14:creationId xmlns:p14="http://schemas.microsoft.com/office/powerpoint/2010/main" val="345411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59</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graphicFrame>
        <p:nvGraphicFramePr>
          <p:cNvPr id="7" name="Content Placeholder 2">
            <a:extLst>
              <a:ext uri="{FF2B5EF4-FFF2-40B4-BE49-F238E27FC236}">
                <a16:creationId xmlns:a16="http://schemas.microsoft.com/office/drawing/2014/main" id="{3B7779F3-11DB-A9CB-B52D-04B1C4FE4D63}"/>
              </a:ext>
            </a:extLst>
          </p:cNvPr>
          <p:cNvGraphicFramePr/>
          <p:nvPr/>
        </p:nvGraphicFramePr>
        <p:xfrm>
          <a:off x="588723" y="3867807"/>
          <a:ext cx="8098077" cy="1907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60</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61</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62</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spTree>
    <p:extLst>
      <p:ext uri="{BB962C8B-B14F-4D97-AF65-F5344CB8AC3E}">
        <p14:creationId xmlns:p14="http://schemas.microsoft.com/office/powerpoint/2010/main" val="3177694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Pipelines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65</a:t>
            </a:fld>
            <a:endParaRPr lang="en-US">
              <a:solidFill>
                <a:schemeClr val="tx1">
                  <a:lumMod val="50000"/>
                  <a:lumOff val="50000"/>
                </a:schemeClr>
              </a:solidFill>
            </a:endParaRPr>
          </a:p>
        </p:txBody>
      </p:sp>
    </p:spTree>
    <p:extLst>
      <p:ext uri="{BB962C8B-B14F-4D97-AF65-F5344CB8AC3E}">
        <p14:creationId xmlns:p14="http://schemas.microsoft.com/office/powerpoint/2010/main" val="4114676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1504285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3297022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1080144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2292324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Course Content</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836676" y="2481943"/>
            <a:ext cx="7626096" cy="3695020"/>
          </a:xfrm>
        </p:spPr>
        <p:txBody>
          <a:bodyPr>
            <a:normAutofit/>
          </a:bodyPr>
          <a:lstStyle/>
          <a:p>
            <a:pPr marL="0" indent="0">
              <a:buNone/>
            </a:pPr>
            <a:r>
              <a:rPr lang="en-US" sz="1900">
                <a:hlinkClick r:id="rId3"/>
              </a:rPr>
              <a:t>https://github.com/iancooper/practical-messaging</a:t>
            </a:r>
            <a:endParaRPr lang="en-US" sz="1900"/>
          </a:p>
          <a:p>
            <a:endParaRPr lang="en-US" sz="190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38648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1456556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2871737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8" y="1093788"/>
            <a:ext cx="826135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Transformation</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73</a:t>
            </a:fld>
            <a:endParaRPr lang="en-US">
              <a:solidFill>
                <a:schemeClr val="tx1">
                  <a:lumMod val="50000"/>
                  <a:lumOff val="50000"/>
                </a:schemeClr>
              </a:solidFill>
            </a:endParaRPr>
          </a:p>
        </p:txBody>
      </p:sp>
    </p:spTree>
    <p:extLst>
      <p:ext uri="{BB962C8B-B14F-4D97-AF65-F5344CB8AC3E}">
        <p14:creationId xmlns:p14="http://schemas.microsoft.com/office/powerpoint/2010/main" val="2960684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796372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1011233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76</a:t>
            </a:fld>
            <a:endParaRPr lang="en-US"/>
          </a:p>
        </p:txBody>
      </p:sp>
    </p:spTree>
    <p:extLst>
      <p:ext uri="{BB962C8B-B14F-4D97-AF65-F5344CB8AC3E}">
        <p14:creationId xmlns:p14="http://schemas.microsoft.com/office/powerpoint/2010/main" val="1875012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Exercise Code</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a:bodyPr>
          <a:lstStyle/>
          <a:p>
            <a:pPr marL="0" indent="0">
              <a:buNone/>
            </a:pPr>
            <a:r>
              <a:rPr lang="en-US" sz="1900" dirty="0">
                <a:hlinkClick r:id="rId3"/>
              </a:rPr>
              <a:t>https://github.com/iancooper/Practical-Messaging-Sharp</a:t>
            </a:r>
            <a:endParaRPr lang="en-US" sz="1900" dirty="0"/>
          </a:p>
          <a:p>
            <a:pPr marL="0" indent="0">
              <a:buNone/>
            </a:pPr>
            <a:r>
              <a:rPr lang="en-US" sz="1900" dirty="0">
                <a:hlinkClick r:id="rId4"/>
              </a:rPr>
              <a:t>https://github.com/iancooper/Practical-Messaging-Python</a:t>
            </a:r>
            <a:endParaRPr lang="en-US" sz="1900" dirty="0"/>
          </a:p>
          <a:p>
            <a:pPr marL="0" indent="0">
              <a:buNone/>
            </a:pPr>
            <a:r>
              <a:rPr lang="en-US" sz="1900" dirty="0">
                <a:hlinkClick r:id="rId5"/>
              </a:rPr>
              <a:t>https://github.com/iancooper/Practical-Messaging-JavaScript</a:t>
            </a:r>
            <a:endParaRPr lang="en-US" sz="1900" dirty="0"/>
          </a:p>
          <a:p>
            <a:pPr marL="0" indent="0">
              <a:buNone/>
            </a:pPr>
            <a:r>
              <a:rPr lang="en-US" sz="1900" dirty="0">
                <a:hlinkClick r:id="rId6"/>
              </a:rPr>
              <a:t>https://github.com/iancooper/Practical-Messaging-Go</a:t>
            </a:r>
            <a:endParaRPr lang="en-US" sz="1900" dirty="0"/>
          </a:p>
          <a:p>
            <a:pPr marL="0" indent="0">
              <a:buNone/>
            </a:pPr>
            <a:r>
              <a:rPr lang="en-US" sz="1900" dirty="0">
                <a:hlinkClick r:id="rId7"/>
              </a:rPr>
              <a:t>https://github.com/iancooper/Practical-Messaging-Java</a:t>
            </a:r>
            <a:endParaRPr lang="en-US" sz="1900" dirty="0"/>
          </a:p>
          <a:p>
            <a:endParaRPr lang="en-US" sz="1900" dirty="0"/>
          </a:p>
          <a:p>
            <a:endParaRPr lang="en-US" sz="1900" dirty="0"/>
          </a:p>
        </p:txBody>
      </p:sp>
      <p:sp>
        <p:nvSpPr>
          <p:cNvPr id="4" name="Slide Number Placeholder 3"/>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b="1" kern="1200" dirty="0">
                <a:solidFill>
                  <a:schemeClr val="tx1"/>
                </a:solidFill>
                <a:latin typeface="Chalkboard" panose="03050602040202020205" pitchFamily="66" charset="77"/>
                <a:ea typeface="+mj-ea"/>
                <a:cs typeface="+mj-cs"/>
              </a:rPr>
              <a:t>Scaling Queues and Streams</a:t>
            </a:r>
          </a:p>
        </p:txBody>
      </p:sp>
      <p:sp>
        <p:nvSpPr>
          <p:cNvPr id="15" name="Rectangle 14">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97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Archive and Replay</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38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Requeue and Delay (Backpressure)</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19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kern="1200" dirty="0">
                <a:solidFill>
                  <a:schemeClr val="tx1"/>
                </a:solidFill>
                <a:latin typeface="Chalkboard" panose="03050602040202020205" pitchFamily="66" charset="77"/>
                <a:ea typeface="+mj-ea"/>
                <a:cs typeface="+mj-cs"/>
              </a:rPr>
              <a:t>Day One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91</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0D765B-7B89-F1F4-62DB-5BC4E86781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B12185E-069E-2F95-D254-C78280432FAE}"/>
              </a:ext>
            </a:extLst>
          </p:cNvPr>
          <p:cNvSpPr txBox="1">
            <a:spLocks/>
          </p:cNvSpPr>
          <p:nvPr/>
        </p:nvSpPr>
        <p:spPr>
          <a:xfrm>
            <a:off x="628650" y="451381"/>
            <a:ext cx="7884414" cy="406654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b="1" kern="1200" dirty="0">
                <a:solidFill>
                  <a:schemeClr val="tx1"/>
                </a:solidFill>
                <a:latin typeface="Chalkboard" panose="03050602040202020205" pitchFamily="66" charset="77"/>
              </a:rPr>
              <a:t>Reliable Messaging</a:t>
            </a:r>
          </a:p>
        </p:txBody>
      </p:sp>
      <p:sp>
        <p:nvSpPr>
          <p:cNvPr id="1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6DD56A8-F919-54FB-D661-5A7F61EC25D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pPr defTabSz="914400">
                <a:spcAft>
                  <a:spcPts val="600"/>
                </a:spcAft>
              </a:pPr>
              <a:t>92</a:t>
            </a:fld>
            <a:endParaRPr lang="en-US"/>
          </a:p>
        </p:txBody>
      </p:sp>
    </p:spTree>
    <p:extLst>
      <p:ext uri="{BB962C8B-B14F-4D97-AF65-F5344CB8AC3E}">
        <p14:creationId xmlns:p14="http://schemas.microsoft.com/office/powerpoint/2010/main" val="1886970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 of a function&#10;&#10;Description automatically generated with medium confidence">
            <a:extLst>
              <a:ext uri="{FF2B5EF4-FFF2-40B4-BE49-F238E27FC236}">
                <a16:creationId xmlns:a16="http://schemas.microsoft.com/office/drawing/2014/main" id="{E0168997-FCE3-CC81-2AF2-DBBC39443AEF}"/>
              </a:ext>
            </a:extLst>
          </p:cNvPr>
          <p:cNvPicPr>
            <a:picLocks noChangeAspect="1"/>
          </p:cNvPicPr>
          <p:nvPr/>
        </p:nvPicPr>
        <p:blipFill>
          <a:blip r:embed="rId2"/>
          <a:stretch>
            <a:fillRect/>
          </a:stretch>
        </p:blipFill>
        <p:spPr>
          <a:xfrm>
            <a:off x="482600" y="781113"/>
            <a:ext cx="8178799" cy="5295772"/>
          </a:xfrm>
          <a:prstGeom prst="rect">
            <a:avLst/>
          </a:prstGeom>
        </p:spPr>
      </p:pic>
      <p:sp>
        <p:nvSpPr>
          <p:cNvPr id="2" name="Slide Number Placeholder 1">
            <a:extLst>
              <a:ext uri="{FF2B5EF4-FFF2-40B4-BE49-F238E27FC236}">
                <a16:creationId xmlns:a16="http://schemas.microsoft.com/office/drawing/2014/main" id="{65841815-DAE9-F5C8-D42E-7A49667C402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3996469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8C07D0D-0046-6AB7-7061-35D04F0BE495}"/>
              </a:ext>
            </a:extLst>
          </p:cNvPr>
          <p:cNvPicPr>
            <a:picLocks noChangeAspect="1"/>
          </p:cNvPicPr>
          <p:nvPr/>
        </p:nvPicPr>
        <p:blipFill>
          <a:blip r:embed="rId2"/>
          <a:stretch>
            <a:fillRect/>
          </a:stretch>
        </p:blipFill>
        <p:spPr>
          <a:xfrm>
            <a:off x="482600" y="1251394"/>
            <a:ext cx="8178799" cy="4355211"/>
          </a:xfrm>
          <a:prstGeom prst="rect">
            <a:avLst/>
          </a:prstGeom>
        </p:spPr>
      </p:pic>
      <p:sp>
        <p:nvSpPr>
          <p:cNvPr id="2" name="Slide Number Placeholder 1">
            <a:extLst>
              <a:ext uri="{FF2B5EF4-FFF2-40B4-BE49-F238E27FC236}">
                <a16:creationId xmlns:a16="http://schemas.microsoft.com/office/drawing/2014/main" id="{AD04CDBB-3A50-1446-6041-C2201A9F28E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32694534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E3809A-B611-41CC-9B00-AD5A4705D672}"/>
              </a:ext>
            </a:extLst>
          </p:cNvPr>
          <p:cNvPicPr>
            <a:picLocks noChangeAspect="1"/>
          </p:cNvPicPr>
          <p:nvPr/>
        </p:nvPicPr>
        <p:blipFill>
          <a:blip r:embed="rId2"/>
          <a:stretch>
            <a:fillRect/>
          </a:stretch>
        </p:blipFill>
        <p:spPr>
          <a:xfrm>
            <a:off x="482600" y="1660335"/>
            <a:ext cx="8178799" cy="3537328"/>
          </a:xfrm>
          <a:prstGeom prst="rect">
            <a:avLst/>
          </a:prstGeom>
        </p:spPr>
      </p:pic>
      <p:sp>
        <p:nvSpPr>
          <p:cNvPr id="2" name="Slide Number Placeholder 1">
            <a:extLst>
              <a:ext uri="{FF2B5EF4-FFF2-40B4-BE49-F238E27FC236}">
                <a16:creationId xmlns:a16="http://schemas.microsoft.com/office/drawing/2014/main" id="{86261886-6267-3E6C-6A87-60CCBDEEDB62}"/>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7886873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6F6694E-1F1C-DEB8-3CD9-F495AC95ACCF}"/>
              </a:ext>
            </a:extLst>
          </p:cNvPr>
          <p:cNvPicPr>
            <a:picLocks noChangeAspect="1"/>
          </p:cNvPicPr>
          <p:nvPr/>
        </p:nvPicPr>
        <p:blipFill>
          <a:blip r:embed="rId2"/>
          <a:stretch>
            <a:fillRect/>
          </a:stretch>
        </p:blipFill>
        <p:spPr>
          <a:xfrm>
            <a:off x="634848" y="643466"/>
            <a:ext cx="7874302" cy="5571067"/>
          </a:xfrm>
          <a:prstGeom prst="rect">
            <a:avLst/>
          </a:prstGeom>
        </p:spPr>
      </p:pic>
      <p:sp>
        <p:nvSpPr>
          <p:cNvPr id="2" name="Slide Number Placeholder 1">
            <a:extLst>
              <a:ext uri="{FF2B5EF4-FFF2-40B4-BE49-F238E27FC236}">
                <a16:creationId xmlns:a16="http://schemas.microsoft.com/office/drawing/2014/main" id="{3FFF7F0C-E5D5-5D4B-3A32-6479D4ADF1AE}"/>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96</a:t>
            </a:fld>
            <a:endParaRPr lang="en-US"/>
          </a:p>
        </p:txBody>
      </p:sp>
    </p:spTree>
    <p:extLst>
      <p:ext uri="{BB962C8B-B14F-4D97-AF65-F5344CB8AC3E}">
        <p14:creationId xmlns:p14="http://schemas.microsoft.com/office/powerpoint/2010/main" val="965720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5C01AC3-2986-C3A1-E4B8-7A653D68346A}"/>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D6702ABD-34D5-4D92-40FF-005C4A168411}"/>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97</a:t>
            </a:fld>
            <a:endParaRPr lang="en-US"/>
          </a:p>
        </p:txBody>
      </p:sp>
    </p:spTree>
    <p:extLst>
      <p:ext uri="{BB962C8B-B14F-4D97-AF65-F5344CB8AC3E}">
        <p14:creationId xmlns:p14="http://schemas.microsoft.com/office/powerpoint/2010/main" val="978126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Managing Asynchronous APIs</a:t>
            </a:r>
          </a:p>
        </p:txBody>
      </p:sp>
      <p:sp>
        <p:nvSpPr>
          <p:cNvPr id="4" name="Text Placeholder 3"/>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98</a:t>
            </a:fld>
            <a:endParaRPr lang="en-US"/>
          </a:p>
        </p:txBody>
      </p:sp>
    </p:spTree>
    <p:extLst>
      <p:ext uri="{BB962C8B-B14F-4D97-AF65-F5344CB8AC3E}">
        <p14:creationId xmlns:p14="http://schemas.microsoft.com/office/powerpoint/2010/main" val="2129162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DBBD8-E527-75C3-9E5C-735A816DD74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F74964-ED52-F826-219E-1A2F555E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3442FD-CC78-B7E6-1578-0D95283DB7E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Versioning</a:t>
            </a:r>
          </a:p>
        </p:txBody>
      </p:sp>
      <p:sp>
        <p:nvSpPr>
          <p:cNvPr id="11" name="sketch line">
            <a:extLst>
              <a:ext uri="{FF2B5EF4-FFF2-40B4-BE49-F238E27FC236}">
                <a16:creationId xmlns:a16="http://schemas.microsoft.com/office/drawing/2014/main" id="{CBE980AA-5331-FAAA-0BA8-2D672D1B3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066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30192</TotalTime>
  <Words>12714</Words>
  <Application>Microsoft Macintosh PowerPoint</Application>
  <PresentationFormat>On-screen Show (4:3)</PresentationFormat>
  <Paragraphs>1362</Paragraphs>
  <Slides>139</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139</vt:i4>
      </vt:variant>
    </vt:vector>
  </HeadingPairs>
  <TitlesOfParts>
    <vt:vector size="146" baseType="lpstr">
      <vt:lpstr>Arial</vt:lpstr>
      <vt:lpstr>Calibri</vt:lpstr>
      <vt:lpstr>Chalkboard</vt:lpstr>
      <vt:lpstr>Consolas</vt:lpstr>
      <vt:lpstr>Fira Code VF</vt:lpstr>
      <vt:lpstr>Inter Medium</vt:lpstr>
      <vt:lpstr>Office Theme</vt:lpstr>
      <vt:lpstr>  Practical Messaging</vt:lpstr>
      <vt:lpstr>Who are you?</vt:lpstr>
      <vt:lpstr>PowerPoint Presentation</vt:lpstr>
      <vt:lpstr>Day One Messaging</vt:lpstr>
      <vt:lpstr>Day Two Conversations</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Coupling</vt:lpstr>
      <vt:lpstr>PowerPoint Presentation</vt:lpstr>
      <vt:lpstr>PowerPoint Presentation</vt:lpstr>
      <vt:lpstr>PowerPoint Presentation</vt:lpstr>
      <vt:lpstr>PowerPoint Presentation</vt:lpstr>
      <vt:lpstr>Integration styles</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PowerPoint Presentation</vt:lpstr>
      <vt:lpstr>PowerPoint Presentation</vt:lpstr>
      <vt:lpstr>PowerPoint Presentation</vt:lpstr>
      <vt:lpstr>PowerPoint Presentation</vt:lpstr>
      <vt:lpstr>PowerPoint Presentation</vt:lpstr>
      <vt:lpstr>PowerPoint Presentation</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Observability</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648</cp:revision>
  <dcterms:created xsi:type="dcterms:W3CDTF">2012-05-22T19:34:54Z</dcterms:created>
  <dcterms:modified xsi:type="dcterms:W3CDTF">2025-07-23T08:28:21Z</dcterms:modified>
</cp:coreProperties>
</file>